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EB Garamond" panose="020B0604020202020204" pitchFamily="2" charset="0"/>
      <p:regular r:id="rId19"/>
      <p:bold r:id="rId20"/>
      <p:italic r:id="rId21"/>
      <p:boldItalic r:id="rId22"/>
    </p:embeddedFont>
    <p:embeddedFont>
      <p:font typeface="EB Garamond Medium" panose="020B0604020202020204" pitchFamily="2" charset="0"/>
      <p:regular r:id="rId23"/>
      <p:bold r:id="rId24"/>
      <p:italic r:id="rId25"/>
      <p:boldItalic r:id="rId26"/>
    </p:embeddedFont>
    <p:embeddedFont>
      <p:font typeface="Public Sans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jEHtoVlbC971AJvaGEy50sIzbk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6D748A-6F4B-49D3-A88C-04A3BE8B09DF}">
  <a:tblStyle styleId="{176D748A-6F4B-49D3-A88C-04A3BE8B09D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58" y="58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26" name="Google Shape;1826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5" name="Google Shape;1895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09" name="Google Shape;1909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15" name="Google Shape;1915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3" name="Google Shape;1833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1" name="Google Shape;1841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2" name="Google Shape;18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Google Shape;18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" name="Google Shape;18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1" name="Google Shape;18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8" name="Google Shape;1888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0" name="Google Shape;1700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1" name="Google Shape;1701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2" name="Google Shape;1702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2" name="Google Shape;1712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4" name="Google Shape;1714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5" name="Google Shape;1715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6" name="Google Shape;1716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7" name="Google Shape;1717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8" name="Google Shape;1718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9" name="Google Shape;1719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0" name="Google Shape;1720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2" name="Google Shape;1722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3" name="Google Shape;1723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4" name="Google Shape;1724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5" name="Google Shape;1725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26" name="Google Shape;1726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27" name="Google Shape;1727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28" name="Google Shape;1728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0" name="Google Shape;1730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1" name="Google Shape;1731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2" name="Google Shape;1732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3" name="Google Shape;1733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4" name="Google Shape;1734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5" name="Google Shape;1735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7" name="Google Shape;1737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8" name="Google Shape;1738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9" name="Google Shape;1739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0" name="Google Shape;1740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1" name="Google Shape;1741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2" name="Google Shape;1742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3" name="Google Shape;1743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5" name="Google Shape;1745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6" name="Google Shape;1746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47" name="Google Shape;1747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48" name="Google Shape;1748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9" name="Google Shape;1749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0" name="Google Shape;1750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2" name="Google Shape;1752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3" name="Google Shape;1753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4" name="Google Shape;1754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5" name="Google Shape;1755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56" name="Google Shape;1756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8" name="Google Shape;1758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59" name="Google Shape;1759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0" name="Google Shape;1760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1" name="Google Shape;1761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2" name="Google Shape;1762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3" name="Google Shape;1763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4" name="Google Shape;1764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6" name="Google Shape;1766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7" name="Google Shape;1767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68" name="Google Shape;1768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69" name="Google Shape;1769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0" name="Google Shape;1770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2" name="Google Shape;1772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3" name="Google Shape;1773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4" name="Google Shape;1774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5" name="Google Shape;1775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6" name="Google Shape;1776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77" name="Google Shape;1777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78" name="Google Shape;1778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79" name="Google Shape;1779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0" name="Google Shape;1780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2" name="Google Shape;1782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3" name="Google Shape;1783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4" name="Google Shape;1784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5" name="Google Shape;1785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6" name="Google Shape;1786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7" name="Google Shape;1787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8" name="Google Shape;1788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9" name="Google Shape;1789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0" name="Google Shape;1790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3" name="Google Shape;1793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4" name="Google Shape;1794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5" name="Google Shape;1795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96" name="Google Shape;1796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7" name="Google Shape;1797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0" name="Google Shape;1800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1" name="Google Shape;1801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2" name="Google Shape;1802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3" name="Google Shape;1803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4" name="Google Shape;1804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7" name="Google Shape;1807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8" name="Google Shape;1808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9" name="Google Shape;1809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0" name="Google Shape;1810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1" name="Google Shape;1811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4" name="Google Shape;1814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5" name="Google Shape;1815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16" name="Google Shape;1816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17" name="Google Shape;1817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18" name="Google Shape;1818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9" name="Google Shape;1819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1" name="Google Shape;1821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2" name="Google Shape;1822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Google Shape;37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8" name="Google Shape;38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9" name="Google Shape;39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40" name="Google Shape;40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1" name="Google Shape;41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" name="Google Shape;42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" name="Google Shape;44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" name="Google Shape;45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6" name="Google Shape;46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7" name="Google Shape;47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8" name="Google Shape;48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9" name="Google Shape;49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50" name="Google Shape;50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51" name="Google Shape;51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69" name="Google Shape;1469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0" name="Google Shape;1470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1" name="Google Shape;1471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2" name="Google Shape;1472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3" name="Google Shape;1473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6" name="Google Shape;1476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7" name="Google Shape;1477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8" name="Google Shape;1478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9" name="Google Shape;1479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0" name="Google Shape;1480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3" name="Google Shape;1483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4" name="Google Shape;1484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5" name="Google Shape;1485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6" name="Google Shape;1486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7" name="Google Shape;1487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0" name="Google Shape;1490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1" name="Google Shape;1491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2" name="Google Shape;1492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3" name="Google Shape;1493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4" name="Google Shape;1494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5" name="Google Shape;1495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496" name="Google Shape;1496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7" name="Google Shape;1497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0" name="Google Shape;1500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1" name="Google Shape;1501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2" name="Google Shape;1502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3" name="Google Shape;1503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4" name="Google Shape;1504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5" name="Google Shape;1505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06" name="Google Shape;1506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07" name="Google Shape;1507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08" name="Google Shape;1508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0" name="Google Shape;1510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1" name="Google Shape;1511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2" name="Google Shape;1512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3" name="Google Shape;1513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4" name="Google Shape;1514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5" name="Google Shape;1515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16" name="Google Shape;1516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7" name="Google Shape;1517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8" name="Google Shape;1518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9" name="Google Shape;1519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1" name="Google Shape;1521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2" name="Google Shape;1522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3" name="Google Shape;1523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4" name="Google Shape;1524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5" name="Google Shape;1525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26" name="Google Shape;1526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7" name="Google Shape;1527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8" name="Google Shape;1528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9" name="Google Shape;1529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0" name="Google Shape;1530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2" name="Google Shape;1532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3" name="Google Shape;1533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4" name="Google Shape;1534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5" name="Google Shape;1535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6" name="Google Shape;1536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37" name="Google Shape;1537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38" name="Google Shape;1538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39" name="Google Shape;1539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0" name="Google Shape;1540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1" name="Google Shape;1541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2" name="Google Shape;1542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3" name="Google Shape;1543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4" name="Google Shape;1544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5" name="Google Shape;1545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8" name="Google Shape;1548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49" name="Google Shape;1549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1" name="Google Shape;1551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2" name="Google Shape;1552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3" name="Google Shape;1553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4" name="Google Shape;1554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5" name="Google Shape;1555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6" name="Google Shape;1556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7" name="Google Shape;1557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8" name="Google Shape;1558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9" name="Google Shape;1559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0" name="Google Shape;1560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3" name="Google Shape;1563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4" name="Google Shape;1564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7" name="Google Shape;1567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8" name="Google Shape;1568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0" name="Google Shape;1570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1" name="Google Shape;1571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2" name="Google Shape;1572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3" name="Google Shape;1573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4" name="Google Shape;1574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5" name="Google Shape;1575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6" name="Google Shape;1576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7" name="Google Shape;1577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8" name="Google Shape;1578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9" name="Google Shape;1579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2" name="Google Shape;1582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3" name="Google Shape;1583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6" name="Google Shape;1586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7" name="Google Shape;1587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0" name="Google Shape;1590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1" name="Google Shape;1591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2" name="Google Shape;1592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3" name="Google Shape;1593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6" name="Google Shape;1596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7" name="Google Shape;1597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8" name="Google Shape;1598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9" name="Google Shape;1599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0" name="Google Shape;1600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1" name="Google Shape;1601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2" name="Google Shape;1602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5" name="Google Shape;1605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6" name="Google Shape;1606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07" name="Google Shape;1607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8" name="Google Shape;1608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9" name="Google Shape;1609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0" name="Google Shape;1610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1" name="Google Shape;1611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2" name="Google Shape;1612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5" name="Google Shape;1615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6" name="Google Shape;1616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17" name="Google Shape;1617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18" name="Google Shape;1618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19" name="Google Shape;1619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0" name="Google Shape;1620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3" name="Google Shape;1623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4" name="Google Shape;1624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5" name="Google Shape;1625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7" name="Google Shape;1627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28" name="Google Shape;1628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9" name="Google Shape;1629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2" name="Google Shape;1632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3" name="Google Shape;1633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5" name="Google Shape;1635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6" name="Google Shape;1636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1" name="Google Shape;1641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2" name="Google Shape;1642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3" name="Google Shape;1643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5" name="Google Shape;1645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46" name="Google Shape;1646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47" name="Google Shape;1647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8" name="Google Shape;1648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49" name="Google Shape;1649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1" name="Google Shape;1651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2" name="Google Shape;1652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3" name="Google Shape;1653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4" name="Google Shape;1654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5" name="Google Shape;1655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8" name="Google Shape;1658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9" name="Google Shape;1659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0" name="Google Shape;1660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1" name="Google Shape;1661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2" name="Google Shape;1662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4" name="Google Shape;1664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5" name="Google Shape;1665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66" name="Google Shape;1666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9" name="Google Shape;1669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0" name="Google Shape;1670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1" name="Google Shape;1671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2" name="Google Shape;1672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3" name="Google Shape;1673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4" name="Google Shape;1674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5" name="Google Shape;1675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6" name="Google Shape;1676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77" name="Google Shape;1677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0" name="Google Shape;1680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1" name="Google Shape;1681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2" name="Google Shape;1682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5" name="Google Shape;1685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6" name="Google Shape;1686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87" name="Google Shape;1687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7" name="Google Shape;1697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209"/>
          <p:cNvSpPr txBox="1">
            <a:spLocks noGrp="1"/>
          </p:cNvSpPr>
          <p:nvPr>
            <p:ph type="body" idx="1"/>
          </p:nvPr>
        </p:nvSpPr>
        <p:spPr>
          <a:xfrm>
            <a:off x="68580" y="2404110"/>
            <a:ext cx="4572000" cy="81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“CHAT APPLICATION AND WEBSITE”</a:t>
            </a:r>
            <a:endParaRPr/>
          </a:p>
        </p:txBody>
      </p:sp>
      <p:sp>
        <p:nvSpPr>
          <p:cNvPr id="1829" name="Google Shape;1829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- 1</a:t>
            </a:r>
            <a:endParaRPr/>
          </a:p>
        </p:txBody>
      </p:sp>
      <p:pic>
        <p:nvPicPr>
          <p:cNvPr id="1830" name="Google Shape;1830;p209" descr="Chat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4572000" y="-1021823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98" name="Google Shape;1898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99" name="Google Shape;1899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00" name="Google Shape;1900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01" name="Google Shape;1901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02" name="Google Shape;1902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03" name="Google Shape;1903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04" name="Google Shape;1904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realted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05" name="Google Shape;1905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06" name="Google Shape;1906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912" name="Google Shape;1912;p212"/>
          <p:cNvSpPr txBox="1">
            <a:spLocks noGrp="1"/>
          </p:cNvSpPr>
          <p:nvPr>
            <p:ph type="body" idx="2"/>
          </p:nvPr>
        </p:nvSpPr>
        <p:spPr>
          <a:xfrm>
            <a:off x="3598333" y="1911350"/>
            <a:ext cx="3378200" cy="1083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</a:pPr>
            <a:r>
              <a:rPr lang="en-IN" dirty="0"/>
              <a:t>https://github.com/vaishu29vk/202001156.git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7" name="Google Shape;1917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4279514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CHAT APPLICATION AND WEBSITE</a:t>
            </a:r>
            <a:endParaRPr sz="1829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36" name="Google Shape;1836;p210"/>
          <p:cNvSpPr txBox="1">
            <a:spLocks noGrp="1"/>
          </p:cNvSpPr>
          <p:nvPr>
            <p:ph type="body" idx="1"/>
          </p:nvPr>
        </p:nvSpPr>
        <p:spPr>
          <a:xfrm>
            <a:off x="144710" y="1295658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To provide an user-friendly chat app for efficient and easy communication.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37" name="Google Shape;1837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38" name="Google Shape;1838;p210"/>
          <p:cNvGraphicFramePr/>
          <p:nvPr/>
        </p:nvGraphicFramePr>
        <p:xfrm>
          <a:off x="144710" y="1959780"/>
          <a:ext cx="4279525" cy="2330200"/>
        </p:xfrm>
        <a:graphic>
          <a:graphicData uri="http://schemas.openxmlformats.org/drawingml/2006/table">
            <a:tbl>
              <a:tblPr>
                <a:noFill/>
                <a:tableStyleId>{176D748A-6F4B-49D3-A88C-04A3BE8B09DF}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2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2113a5</a:t>
                      </a:r>
                      <a:r>
                        <a:rPr lang="en-US">
                          <a:solidFill>
                            <a:schemeClr val="lt1"/>
                          </a:solidFill>
                        </a:rPr>
                        <a:t>2158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VIDHYAA SHREE C S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A5</a:t>
                      </a:r>
                      <a:r>
                        <a:rPr lang="en-US">
                          <a:solidFill>
                            <a:schemeClr val="lt1"/>
                          </a:solidFill>
                        </a:rPr>
                        <a:t>2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2113a5</a:t>
                      </a:r>
                      <a:r>
                        <a:rPr lang="en-US">
                          <a:solidFill>
                            <a:schemeClr val="lt1"/>
                          </a:solidFill>
                        </a:rPr>
                        <a:t>2154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VARSHA S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A5</a:t>
                      </a:r>
                      <a:r>
                        <a:rPr lang="en-US">
                          <a:solidFill>
                            <a:schemeClr val="lt1"/>
                          </a:solidFill>
                        </a:rPr>
                        <a:t>2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2113a5</a:t>
                      </a:r>
                      <a:r>
                        <a:rPr lang="en-US">
                          <a:solidFill>
                            <a:schemeClr val="lt1"/>
                          </a:solidFill>
                        </a:rPr>
                        <a:t>2166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YUKESH G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A5</a:t>
                      </a:r>
                      <a:r>
                        <a:rPr lang="en-US">
                          <a:solidFill>
                            <a:schemeClr val="lt1"/>
                          </a:solidFill>
                        </a:rPr>
                        <a:t>2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2113a5</a:t>
                      </a:r>
                      <a:r>
                        <a:rPr lang="en-US">
                          <a:solidFill>
                            <a:schemeClr val="lt1"/>
                          </a:solidFill>
                        </a:rPr>
                        <a:t>2153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lt1"/>
                          </a:solidFill>
                        </a:rPr>
                        <a:t>VAISHNAVI V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A5</a:t>
                      </a:r>
                      <a:r>
                        <a:rPr lang="en-US">
                          <a:solidFill>
                            <a:schemeClr val="lt1"/>
                          </a:solidFill>
                        </a:rPr>
                        <a:t>2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SRS &amp; Github</a:t>
            </a:r>
            <a:endParaRPr sz="1600" b="1" i="0" u="none" strike="noStrike" cap="none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SRS : “CHAT APPLICATION AND WEBSITE”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Set-up of Github account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Hands-on to various commands of Git Bash</a:t>
            </a:r>
            <a:endParaRPr sz="1400" b="0" i="0" u="none" strike="noStrike" cap="none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44" name="Google Shape;1844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 to know about different lifecycle models.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importance and how to create an SRS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Knowing various commands of Github</a:t>
            </a:r>
            <a:endParaRPr sz="1400" b="0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agile and scrum management techniques for efficient product development</a:t>
            </a:r>
            <a:endParaRPr sz="16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5" name="Google Shape;1845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6" name="Google Shape;1846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7" name="Google Shape;1847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29"/>
              <a:buFont typeface="Arial"/>
              <a:buNone/>
            </a:pPr>
            <a:r>
              <a:rPr lang="en-US" sz="1829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</a:t>
            </a: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 - 1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8" name="Google Shape;1848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49" name="Google Shape;1849;p211" descr="Background patter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-81776" y="22304"/>
            <a:ext cx="9558573" cy="214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1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397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i="0">
                <a:latin typeface="EB Garamond"/>
                <a:ea typeface="EB Garamond"/>
                <a:cs typeface="EB Garamond"/>
                <a:sym typeface="EB Garamond"/>
              </a:rPr>
              <a:t>Introduction</a:t>
            </a:r>
            <a:endParaRPr i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5" name="Google Shape;1855;p1"/>
          <p:cNvSpPr txBox="1">
            <a:spLocks noGrp="1"/>
          </p:cNvSpPr>
          <p:nvPr>
            <p:ph type="body" idx="2"/>
          </p:nvPr>
        </p:nvSpPr>
        <p:spPr>
          <a:xfrm>
            <a:off x="135731" y="1194361"/>
            <a:ext cx="4436269" cy="1028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The purpose of this project is to implement a Java based chat application that will allow users with an internet connection to engage in private and public conversation.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6" name="Google Shape;1856;p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</a:pPr>
            <a:r>
              <a:rPr lang="en-US" sz="1650">
                <a:latin typeface="EB Garamond"/>
                <a:ea typeface="EB Garamond"/>
                <a:cs typeface="EB Garamond"/>
                <a:sym typeface="EB Garamond"/>
              </a:rPr>
              <a:t>SRS for “CHAT APPLICATION AND WEBSITE”</a:t>
            </a:r>
            <a:endParaRPr sz="165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7" name="Google Shape;1857;p1"/>
          <p:cNvSpPr txBox="1"/>
          <p:nvPr/>
        </p:nvSpPr>
        <p:spPr>
          <a:xfrm>
            <a:off x="264869" y="2417861"/>
            <a:ext cx="414358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Objective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To develop an instant messaging solution to enable users to seamlessly communicate with each other.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The app should be very easy to use even for novice person.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</a:pPr>
            <a:r>
              <a:rPr lang="en-US" sz="1650">
                <a:latin typeface="EB Garamond"/>
                <a:ea typeface="EB Garamond"/>
                <a:cs typeface="EB Garamond"/>
                <a:sym typeface="EB Garamond"/>
              </a:rPr>
              <a:t>SRS for “CHAT APPLICATION AND WEBSITE”</a:t>
            </a:r>
            <a:endParaRPr sz="165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3" name="Google Shape;1863;p2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i="0">
                <a:latin typeface="EB Garamond Medium"/>
                <a:ea typeface="EB Garamond Medium"/>
                <a:cs typeface="EB Garamond Medium"/>
                <a:sym typeface="EB Garamond Medium"/>
              </a:rPr>
              <a:t>Functional Requirements</a:t>
            </a:r>
            <a:endParaRPr i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64" name="Google Shape;1864;p2"/>
          <p:cNvSpPr txBox="1">
            <a:spLocks noGrp="1"/>
          </p:cNvSpPr>
          <p:nvPr>
            <p:ph type="body" idx="2"/>
          </p:nvPr>
        </p:nvSpPr>
        <p:spPr>
          <a:xfrm>
            <a:off x="172902" y="1099644"/>
            <a:ext cx="4361927" cy="3746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User Registration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Login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Add friend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Friend list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Remove friend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Find friend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Block friend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Profile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Send messages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Message status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Delete messages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History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Group chat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Backup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Making call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Logout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3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i="0">
                <a:latin typeface="EB Garamond Medium"/>
                <a:ea typeface="EB Garamond Medium"/>
                <a:cs typeface="EB Garamond Medium"/>
                <a:sym typeface="EB Garamond Medium"/>
              </a:rPr>
              <a:t>Non Functional Requirements</a:t>
            </a:r>
            <a:endParaRPr i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70" name="Google Shape;1870;p3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Privacy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Robustness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Performance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Usability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Reliability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Supportability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Portability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Encryption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71" name="Google Shape;1871;p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</a:pPr>
            <a:r>
              <a:rPr lang="en-US" sz="1650">
                <a:latin typeface="EB Garamond"/>
                <a:ea typeface="EB Garamond"/>
                <a:cs typeface="EB Garamond"/>
                <a:sym typeface="EB Garamond"/>
              </a:rPr>
              <a:t>SRS for “CHAT APPLICATION AND WEBSITE”</a:t>
            </a:r>
            <a:endParaRPr sz="165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4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i="0">
                <a:latin typeface="EB Garamond Medium"/>
                <a:ea typeface="EB Garamond Medium"/>
                <a:cs typeface="EB Garamond Medium"/>
                <a:sym typeface="EB Garamond Medium"/>
              </a:rPr>
              <a:t>Software Requirements</a:t>
            </a:r>
            <a:endParaRPr i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77" name="Google Shape;1877;p4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649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For user-friendly action, CHAT APPLICATION uses: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Notepad++ - a text editor and source code editor which provides an environment for developing HTML , jsp, javascript.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Operating system such as Windows7,8,xp,linux etc.,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/>
          </a:p>
        </p:txBody>
      </p:sp>
      <p:sp>
        <p:nvSpPr>
          <p:cNvPr id="1878" name="Google Shape;1878;p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</a:pPr>
            <a:r>
              <a:rPr lang="en-US" sz="1650">
                <a:latin typeface="EB Garamond"/>
                <a:ea typeface="EB Garamond"/>
                <a:cs typeface="EB Garamond"/>
                <a:sym typeface="EB Garamond"/>
              </a:rPr>
              <a:t>SRS for “CHAT APPLICATION AND WEBSITE”</a:t>
            </a:r>
            <a:endParaRPr sz="165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p5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i="0">
                <a:latin typeface="EB Garamond Medium"/>
                <a:ea typeface="EB Garamond Medium"/>
                <a:cs typeface="EB Garamond Medium"/>
                <a:sym typeface="EB Garamond Medium"/>
              </a:rPr>
              <a:t>Hardware Requirements</a:t>
            </a:r>
            <a:endParaRPr i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84" name="Google Shape;1884;p5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128 MB RAM required 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Processor with speed of 500MHz 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Internet or LAN connection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Mouse (2 or 3 button mouse)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Keyboard (101 key keyboard)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/>
          </a:p>
        </p:txBody>
      </p:sp>
      <p:sp>
        <p:nvSpPr>
          <p:cNvPr id="1885" name="Google Shape;1885;p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</a:pPr>
            <a:r>
              <a:rPr lang="en-US" sz="1650">
                <a:latin typeface="EB Garamond"/>
                <a:ea typeface="EB Garamond"/>
                <a:cs typeface="EB Garamond"/>
                <a:sym typeface="EB Garamond"/>
              </a:rPr>
              <a:t>SRS for “CHAT APPLICATION AND WEBSITE”</a:t>
            </a:r>
            <a:endParaRPr sz="165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g2139e008f02_0_0"/>
          <p:cNvSpPr txBox="1"/>
          <p:nvPr/>
        </p:nvSpPr>
        <p:spPr>
          <a:xfrm>
            <a:off x="445779" y="207383"/>
            <a:ext cx="8222436" cy="233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Analyze the source code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Planning app idea based on the source code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Choosing platform either Android or web , Ios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Planning user experience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Adding messaging features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Publishing app on Play store or app store.</a:t>
            </a:r>
            <a:endParaRPr/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91" name="Google Shape;1891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237121"/>
          </a:xfrm>
          <a:prstGeom prst="rect">
            <a:avLst/>
          </a:prstGeom>
          <a:noFill/>
          <a:ln>
            <a:noFill/>
          </a:ln>
        </p:spPr>
      </p:pic>
      <p:sp>
        <p:nvSpPr>
          <p:cNvPr id="1892" name="Google Shape;1892;g2139e008f02_0_0"/>
          <p:cNvSpPr txBox="1"/>
          <p:nvPr/>
        </p:nvSpPr>
        <p:spPr>
          <a:xfrm>
            <a:off x="546803" y="2927121"/>
            <a:ext cx="8410929" cy="1577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/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To create an user friendly , easily accessible chat application which is accessible anywhere and anytime</a:t>
            </a:r>
            <a:r>
              <a:rPr lang="en-US" sz="1400" b="0" i="0" u="none" strike="noStrike" cap="none">
                <a:solidFill>
                  <a:schemeClr val="lt2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.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lt2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 </a:t>
            </a: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For making efficient communication among peer groups</a:t>
            </a:r>
            <a:r>
              <a:rPr lang="en-US" sz="1400" b="0" i="0" u="none" strike="noStrike" cap="none">
                <a:solidFill>
                  <a:schemeClr val="lt2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.</a:t>
            </a:r>
            <a:endParaRPr sz="1400" b="0" i="0" u="none" strike="noStrike" cap="none">
              <a:solidFill>
                <a:schemeClr val="lt2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467</Words>
  <Application>Microsoft Office PowerPoint</Application>
  <PresentationFormat>On-screen Show (16:9)</PresentationFormat>
  <Paragraphs>104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EB Garamond</vt:lpstr>
      <vt:lpstr>Calibri</vt:lpstr>
      <vt:lpstr>Arial</vt:lpstr>
      <vt:lpstr>Public Sans</vt:lpstr>
      <vt:lpstr>Noto Sans Symbols</vt:lpstr>
      <vt:lpstr>EB Garamond Medium</vt:lpstr>
      <vt:lpstr>Simple Light</vt:lpstr>
      <vt:lpstr>PowerPoint Presentation</vt:lpstr>
      <vt:lpstr>CHAT APPLICATION AND WEBSITE</vt:lpstr>
      <vt:lpstr>PowerPoint Presentation</vt:lpstr>
      <vt:lpstr>SRS for “CHAT APPLICATION AND WEBSITE”</vt:lpstr>
      <vt:lpstr>SRS for “CHAT APPLICATION AND WEBSITE”</vt:lpstr>
      <vt:lpstr>SRS for “CHAT APPLICATION AND WEBSITE”</vt:lpstr>
      <vt:lpstr>SRS for “CHAT APPLICATION AND WEBSITE”</vt:lpstr>
      <vt:lpstr>SRS for “CHAT APPLICATION AND WEBSITE”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V K</cp:lastModifiedBy>
  <cp:revision>1</cp:revision>
  <dcterms:created xsi:type="dcterms:W3CDTF">2020-08-13T11:21:46Z</dcterms:created>
  <dcterms:modified xsi:type="dcterms:W3CDTF">2023-03-10T06:31:43Z</dcterms:modified>
</cp:coreProperties>
</file>